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750" autoAdjust="0"/>
  </p:normalViewPr>
  <p:slideViewPr>
    <p:cSldViewPr snapToGrid="0">
      <p:cViewPr varScale="1">
        <p:scale>
          <a:sx n="53" d="100"/>
          <a:sy n="53" d="100"/>
        </p:scale>
        <p:origin x="10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95E2F-6192-4EDB-9660-22F33C65779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13575-85B4-4164-9B90-BBB55785AB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09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Noslēgts ar 29 pašvaldībām, nav noslēgts ar 12.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13575-85B4-4164-9B90-BBB55785AB0C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996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CDD4B04-E987-47DE-8164-F38FAD579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83A054B3-D6A3-4339-8AD4-9F753939B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D1C0B24-7BE7-47F6-BAAF-E98D5A23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1513D47-406B-4EFD-BD0B-C6092163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8A9DCEF-E4F7-4575-A320-92B3F6A7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283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7B0115B-C1B7-4EAB-A350-7CF8AEB2D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612A848-2023-4515-A193-81A6D3843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2A7604F-0EC9-4C99-98E5-13C961800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DD3B00F-5E61-4486-9B44-80A946CD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334251B-B12B-4B9C-9171-7E0D28CE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802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22956A7F-AB16-495B-B071-EB57364338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ABED10A-7834-438D-8C11-4A86451B1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4C31C4F-879E-41B7-8829-645DCEF5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0DAAE6C-B559-4F97-9833-2EBABB66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F0E1419-6D6A-45BA-8C99-24CAA8350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478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EDFFB78-208B-4A64-AA9A-1E521242E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BDCB952-99B1-4A0B-B77B-93712D869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95A475D-7109-4696-8447-2DE99EA7C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2D804A8-9336-471D-9851-591EF430B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C7CA902-2586-4FD6-A461-E1FE99CB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6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81F945D-D94A-4418-8077-1B85443C5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A21F46B-A0E3-45F6-ADD0-B904CFF4F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F5DEC26-79B2-43E9-AD55-7F957B70E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EAB76BE-7A06-488E-B602-562A5292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7DFCC2B-BF6B-4E86-B824-30427EC73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333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6FD3DFA-3C49-46F0-9473-BA1BE2ACF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5FA80E5-F518-4545-8B3A-9148DAAC7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74628260-3F39-4291-945A-F9025F412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EA106DB-EF33-4F46-951C-6444F6082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438F843C-48F3-4CEF-8B89-A78649E47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8D196109-C392-4480-8337-903CD825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005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966B307-03DF-4680-BD1A-0363D886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8CA3D2F-BE42-4FA0-909F-491B5AC30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7994C4EE-4A9B-495D-8250-D8AC8BF8C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9ADD1031-0EFD-4C6F-ACAC-863B7B90C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6DB5882F-6ABC-4E39-A2CF-B50B0609A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5E78213C-BCE0-44CF-90D3-4AEC35484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A66102B8-645B-4ACE-B6C5-47293F1AD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212AB46F-4F69-4D7C-B58E-B97158CA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522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BD2AC65-BFD8-49EF-A176-EFEB42D4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DB82BA9-FF64-4B8D-A3E0-B38445E9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9617B074-2377-44F6-996D-ECB8F4C6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7F57092E-C874-4675-A80E-8D63BDFE2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917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8F863951-C622-490F-8399-E23BCDB2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D3AA9987-B44B-4782-B480-35D646EFE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51B047A1-4786-4850-BD0B-B0FA7092D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4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6BB5768-06A1-4865-92A4-6B64E227A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17F3263-EA68-46B7-B470-76CA2424B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4E2EA40C-F629-4639-BA31-76EBAA2E3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CAE39E4-7EC2-47B6-85A4-9A53B402B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4166FCE-E8B9-4A70-A8DA-73BE9A015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52C030C-A72A-4E3C-9A87-1B3C99EDA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819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90D2F8E-52C4-4950-A357-6BC587B71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C6B5EE11-41FB-4201-B5C8-F3C85959B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084627C2-5159-4B08-9B41-AAEA4B887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1F7CAFA-14F4-4344-9807-FD405B956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6AEB5340-C91C-40CE-901D-5A527683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4BD6F60D-47F4-4798-B17E-79590CD0B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011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0841EBBA-42B2-4C6E-A085-A2473119E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1CE9154-EB2D-4C2B-A891-2C20B255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5B34102-447C-4EB8-9279-19337A8BC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CE997-D0F4-42A7-8E66-D5BD5DF56DEE}" type="datetimeFigureOut">
              <a:rPr lang="lv-LV" smtClean="0"/>
              <a:t>14.06.2022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EF66547-FF7D-4C87-BE68-04E47D858D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66F17B9-C46D-457F-AA20-25C848C912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BF11D-D305-4D54-A5B8-11DF60AD73F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3769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B7A687D-5342-4273-82AE-41D4AF72B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Profesionālo apvienību piedāvājums pašvaldībām sadarbības memoranda izpildei</a:t>
            </a:r>
            <a:endParaRPr lang="lv-LV" sz="8800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F29D0738-0849-41F5-82C2-5F72E607E9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  <a:p>
            <a:pPr algn="r"/>
            <a:r>
              <a:rPr lang="lv-LV" dirty="0"/>
              <a:t>Mārtiņš Moors</a:t>
            </a:r>
          </a:p>
          <a:p>
            <a:pPr algn="r"/>
            <a:r>
              <a:rPr lang="lv-LV" dirty="0"/>
              <a:t>Latvijas Sociālo darbinieku biedrības</a:t>
            </a:r>
          </a:p>
          <a:p>
            <a:pPr algn="r"/>
            <a:r>
              <a:rPr lang="lv-LV" dirty="0"/>
              <a:t>Valdes priekšsēdētājas vietnieks</a:t>
            </a:r>
          </a:p>
        </p:txBody>
      </p:sp>
      <p:pic>
        <p:nvPicPr>
          <p:cNvPr id="4" name="Satura vietturis 4">
            <a:extLst>
              <a:ext uri="{FF2B5EF4-FFF2-40B4-BE49-F238E27FC236}">
                <a16:creationId xmlns:a16="http://schemas.microsoft.com/office/drawing/2014/main" id="{CFBD9DFC-C715-4C0D-9E01-C29139347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49225"/>
            <a:ext cx="921067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062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A12E6DB-712F-46D9-8D94-B7D1174C0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Memorands par mūsdienīga sociālā darba attīstību pašvaldībās</a:t>
            </a:r>
          </a:p>
        </p:txBody>
      </p:sp>
      <p:sp>
        <p:nvSpPr>
          <p:cNvPr id="7" name="Satura vietturis 6">
            <a:extLst>
              <a:ext uri="{FF2B5EF4-FFF2-40B4-BE49-F238E27FC236}">
                <a16:creationId xmlns:a16="http://schemas.microsoft.com/office/drawing/2014/main" id="{5E2B3CE4-F658-4EC1-9072-82CAD0ED2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lv-LV" b="0" i="0" u="none" strike="noStrike" dirty="0">
                <a:solidFill>
                  <a:srgbClr val="000000"/>
                </a:solidFill>
                <a:effectLst/>
              </a:rPr>
              <a:t>Memoranda noslēgšanas galvenais mērķis ir veidot ciešākas attiecības starp sociālā darba profesionāļu kopienu un pašvaldību, sniegt ieguldījumu sociālā darba attīstībai būtisku jautājumu identificēšanā.</a:t>
            </a:r>
            <a:endParaRPr lang="lv-LV" dirty="0"/>
          </a:p>
          <a:p>
            <a:r>
              <a:rPr lang="lv-LV" dirty="0"/>
              <a:t>Aktualizēt sociālā darba un sociālo pakalpojumu nozīmi sabiedrības labklājībā.</a:t>
            </a:r>
          </a:p>
          <a:p>
            <a:r>
              <a:rPr lang="lv-LV" dirty="0"/>
              <a:t>Aktualizēt cilvēkresursu lomu sociālā atbalsta laicīgā un profesionālā nodrošināšanā.</a:t>
            </a:r>
          </a:p>
          <a:p>
            <a:r>
              <a:rPr lang="lv-LV" dirty="0"/>
              <a:t>Uzsvērt sociālo pakalpojumu savstarpējo saistību ar citām jomām – izglītība, veselības aprūpe, nodarbinātība, sabiedriskā kārtība u.c. – un līdz ar to </a:t>
            </a:r>
            <a:r>
              <a:rPr lang="lv-LV" dirty="0" err="1"/>
              <a:t>starpinstitucionālās</a:t>
            </a:r>
            <a:r>
              <a:rPr lang="lv-LV" dirty="0"/>
              <a:t> un </a:t>
            </a:r>
            <a:r>
              <a:rPr lang="lv-LV" dirty="0" err="1"/>
              <a:t>starpprofesionālās</a:t>
            </a:r>
            <a:r>
              <a:rPr lang="lv-LV" dirty="0"/>
              <a:t> sadarbības nozīmīgumu visos līmeņos.</a:t>
            </a:r>
          </a:p>
        </p:txBody>
      </p:sp>
    </p:spTree>
    <p:extLst>
      <p:ext uri="{BB962C8B-B14F-4D97-AF65-F5344CB8AC3E}">
        <p14:creationId xmlns:p14="http://schemas.microsoft.com/office/powerpoint/2010/main" val="217601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9C8E7AC-2B6D-4DEB-9C83-562DA3450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Profesionālo organizāciju piedāvājums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6308A09-9CE3-40AC-98AE-6F660E20E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rtl="0" fontAlgn="base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lv-LV" sz="2400" b="0" i="0" u="none" strike="noStrike" dirty="0">
                <a:solidFill>
                  <a:srgbClr val="000000"/>
                </a:solidFill>
                <a:effectLst/>
              </a:rPr>
              <a:t>Prezentēt pašvaldības ieinteresētajiem pārstāvjiem “skatu no malas” un vielu pārdomām</a:t>
            </a:r>
            <a:r>
              <a:rPr lang="lv-LV" sz="2400" dirty="0">
                <a:solidFill>
                  <a:srgbClr val="000000"/>
                </a:solidFill>
              </a:rPr>
              <a:t>:</a:t>
            </a:r>
            <a:endParaRPr lang="lv-LV" sz="2400" b="0" i="0" u="none" strike="noStrike" dirty="0">
              <a:solidFill>
                <a:srgbClr val="000000"/>
              </a:solidFill>
              <a:effectLst/>
            </a:endParaRPr>
          </a:p>
          <a:p>
            <a:pPr rtl="0" fontAlgn="base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rgbClr val="000000"/>
                </a:solidFill>
                <a:effectLst/>
              </a:rPr>
              <a:t>Latvijas sociālo darbinieku anketēšana par problēmām, iespējām un prioritātēm pašvaldībās. </a:t>
            </a:r>
          </a:p>
          <a:p>
            <a:pPr lvl="1" fontAlgn="base">
              <a:lnSpc>
                <a:spcPct val="110000"/>
              </a:lnSpc>
              <a:spcBef>
                <a:spcPts val="600"/>
              </a:spcBef>
            </a:pPr>
            <a:r>
              <a:rPr lang="lv-LV" sz="1800" b="0" i="0" u="none" strike="noStrike" dirty="0">
                <a:solidFill>
                  <a:srgbClr val="000000"/>
                </a:solidFill>
                <a:effectLst/>
              </a:rPr>
              <a:t>Anketēšanas mērķis ir iegūt plašākas sociālo darbinieku auditorijas viedokli par aktualitātēm sociālajā darbā pašvaldībās un iepazīstināt ar to pašvaldību atbildīgās amatpersonas.</a:t>
            </a:r>
          </a:p>
          <a:p>
            <a:pPr rtl="0" fontAlgn="base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rgbClr val="000000"/>
                </a:solidFill>
                <a:effectLst/>
              </a:rPr>
              <a:t>Intervijas ar pašvaldības </a:t>
            </a:r>
            <a:r>
              <a:rPr lang="lv-LV" sz="2400" b="0" i="1" u="none" strike="noStrike" dirty="0" err="1">
                <a:solidFill>
                  <a:srgbClr val="000000"/>
                </a:solidFill>
                <a:effectLst/>
              </a:rPr>
              <a:t>stakeholderiem</a:t>
            </a:r>
            <a:r>
              <a:rPr lang="lv-LV" sz="2400" b="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lv-LV" sz="2400" b="0" i="0" u="none" strike="noStrike" dirty="0">
                <a:solidFill>
                  <a:srgbClr val="000000"/>
                </a:solidFill>
                <a:effectLst/>
              </a:rPr>
              <a:t>- par sociālo nozari atbildīgais pašvaldības deputāts, Sociālā dienesta vadītājs, NVO pārstāvis (sociālo pakalpojumu sniedzējs vai mērķa grupu apvienojošas organizācijas pārstāvis).</a:t>
            </a:r>
          </a:p>
          <a:p>
            <a:pPr lvl="1" fontAlgn="base">
              <a:lnSpc>
                <a:spcPct val="110000"/>
              </a:lnSpc>
              <a:spcBef>
                <a:spcPts val="600"/>
              </a:spcBef>
            </a:pPr>
            <a:r>
              <a:rPr lang="lv-LV" sz="1800" dirty="0">
                <a:solidFill>
                  <a:srgbClr val="000000"/>
                </a:solidFill>
              </a:rPr>
              <a:t>Interviju mērķi ir iegūt informāciju no dažāda «skatu punkta» par sociālās jomas pozitīvajiem sasniegumiem un attīstības iespējām. </a:t>
            </a:r>
            <a:endParaRPr lang="lv-LV" sz="1800" b="0" i="0" u="none" strike="noStrike" dirty="0">
              <a:solidFill>
                <a:srgbClr val="000000"/>
              </a:solidFill>
              <a:effectLst/>
            </a:endParaRPr>
          </a:p>
          <a:p>
            <a:pPr rtl="0" fontAlgn="base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rgbClr val="000000"/>
                </a:solidFill>
                <a:effectLst/>
              </a:rPr>
              <a:t>Atsevišķu dokumentu </a:t>
            </a:r>
            <a:r>
              <a:rPr lang="lv-LV" sz="2400" b="0" i="0" u="none" strike="noStrike" dirty="0" err="1">
                <a:solidFill>
                  <a:srgbClr val="000000"/>
                </a:solidFill>
                <a:effectLst/>
              </a:rPr>
              <a:t>ekspresanalīze</a:t>
            </a:r>
            <a:r>
              <a:rPr lang="lv-LV" sz="2400" b="0" i="0" u="none" strike="noStrike" dirty="0">
                <a:solidFill>
                  <a:srgbClr val="000000"/>
                </a:solidFill>
                <a:effectLst/>
              </a:rPr>
              <a:t> kontekstā ar intervijās iegūto informāciju</a:t>
            </a:r>
            <a:r>
              <a:rPr lang="lv-LV" sz="2400" dirty="0">
                <a:solidFill>
                  <a:srgbClr val="000000"/>
                </a:solidFill>
              </a:rPr>
              <a:t>, </a:t>
            </a:r>
            <a:r>
              <a:rPr lang="lv-LV" sz="2400" b="0" i="0" u="none" strike="noStrike" dirty="0">
                <a:solidFill>
                  <a:srgbClr val="000000"/>
                </a:solidFill>
                <a:effectLst/>
              </a:rPr>
              <a:t>piemēram, attīstības programma, gada pārskats, valsts statistikas pārskats par sociālo palīdzību un sociālajiem pakalpojumiem; sociālo pakalpojumu un sociālās palīdzības saistošo noteikumu analīze.</a:t>
            </a:r>
          </a:p>
          <a:p>
            <a:pPr lvl="1" fontAlgn="base">
              <a:lnSpc>
                <a:spcPct val="110000"/>
              </a:lnSpc>
              <a:spcBef>
                <a:spcPts val="600"/>
              </a:spcBef>
            </a:pPr>
            <a:r>
              <a:rPr lang="lv-LV" sz="2000" dirty="0">
                <a:solidFill>
                  <a:srgbClr val="000000"/>
                </a:solidFill>
              </a:rPr>
              <a:t>Dokumentu analīzes mērķis ir identificēt tendences, kuras saskan vai būtiski atšķiras no paustajiem viedokļiem.</a:t>
            </a:r>
            <a:endParaRPr lang="lv-LV" sz="2000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15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1E9BC77-6A8D-4F81-A120-D4951F9F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ECEAF0A-9B34-4013-8411-B9F93B0C1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dirty="0"/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3092197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269</Words>
  <Application>Microsoft Office PowerPoint</Application>
  <PresentationFormat>Platekrāna</PresentationFormat>
  <Paragraphs>23</Paragraphs>
  <Slides>4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dizains</vt:lpstr>
      <vt:lpstr>Profesionālo apvienību piedāvājums pašvaldībām sadarbības memoranda izpildei</vt:lpstr>
      <vt:lpstr>Memorands par mūsdienīga sociālā darba attīstību pašvaldībās</vt:lpstr>
      <vt:lpstr>Profesionālo organizāciju piedāvājums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Profesionālo apvienību piedāvājums pašvaldībām sadarbības memoranda izpildei</dc:title>
  <dc:creator>Mārtiņš Moors</dc:creator>
  <cp:lastModifiedBy>Mārtiņš Moors</cp:lastModifiedBy>
  <cp:revision>7</cp:revision>
  <dcterms:created xsi:type="dcterms:W3CDTF">2022-06-14T15:48:50Z</dcterms:created>
  <dcterms:modified xsi:type="dcterms:W3CDTF">2022-06-14T16:18:24Z</dcterms:modified>
</cp:coreProperties>
</file>